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66455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Neural Networks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39697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networks are powerful computational models inspired by the human brain. They excel at learning complex patterns from data.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70697"/>
            <a:ext cx="84705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Applications of Neural Networks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733687"/>
            <a:ext cx="4318278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Recognition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54569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objects and faces in images.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2" y="4733687"/>
            <a:ext cx="431827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5317" y="6050161"/>
            <a:ext cx="38059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95317" y="654569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and generating human language.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79" y="4733687"/>
            <a:ext cx="4318278" cy="957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Robotics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54569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Controlling robots and enabling autonomous navigation.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40406"/>
            <a:ext cx="72412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are Neural Networks?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Biologically Inspired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138249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networks mimic the structure and function of biological neurons.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Learning from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138249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learn to recognize patterns by adjusting the strength of connections between neurons.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48977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Powerful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8383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in diverse fields like image recognition and natural language processing.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Basic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Receives initial data, like pixels in an image.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Hidden Layers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 the data, extracting features and patterns.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Produces the final result, like a classification.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653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Activation Functions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975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2997756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8975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Sigmoid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39304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Outputs values between 0 and 1, often used for binary classification.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8975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2997756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897505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ReLU (Rectified Linear Unit)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744992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Outputs the input if positive, zero otherwise. Commonly used in hidden layers.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856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5885855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85604"/>
            <a:ext cx="34854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Tanh (Hyperbolic Tangent)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8114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Outputs values between -1 and 1. Often preferred over sigmoid.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22038"/>
            <a:ext cx="78950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Feedforward Neural Networks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344001"/>
            <a:ext cx="12954952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2901672" y="5343942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2647712" y="50747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2855357" y="5174992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508998" y="64211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6916698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enters the network.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299722" y="5343942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7045762" y="50747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7224236" y="5174992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907048" y="64211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75089" y="6916698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flows through hidden layers.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1697772" y="5343942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11443811" y="50747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11618952" y="5174992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305098" y="64211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73139" y="6916698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produces a result.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71826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Backpropagation Algorithm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Backpropagation calculates the error at the output layer. This error is then propagated back through the network. It adjusts the weights to improve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782" y="604480"/>
            <a:ext cx="6217444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 Neural Networks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782" y="1580793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5782" y="2350175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55782" y="2805232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 and format data for training.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82" y="3816310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5782" y="4585692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 Process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55782" y="5040749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Feed data to the network, adjust weights.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782" y="6051828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5782" y="682121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55782" y="7276267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the network's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Convolutional Neural Networks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CNNs are specialized for processing grid-like data, like images. They use convolutional layers to detect features like edges and textures.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6301"/>
            <a:ext cx="72074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Recurrent Neural Networks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75929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RNNs process sequential data like text and time series. They have a memory component that allows them to learn from past inputs.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2024-10-21T06:39:41Z</dcterms:created>
  <dcterms:modified xsi:type="dcterms:W3CDTF">2024-10-21T06:39:41Z</dcterms:modified>
</cp:coreProperties>
</file>